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4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Юлий Чёткин" initials="ЮЧ" lastIdx="1" clrIdx="0">
    <p:extLst>
      <p:ext uri="{19B8F6BF-5375-455C-9EA6-DF929625EA0E}">
        <p15:presenceInfo xmlns:p15="http://schemas.microsoft.com/office/powerpoint/2012/main" userId="d68fb35d70b7c6e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C757D"/>
    <a:srgbClr val="0D6EFD"/>
    <a:srgbClr val="883E83"/>
    <a:srgbClr val="052B6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0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99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9-22T20:47:50.346" idx="1">
    <p:pos x="10" y="10"/>
    <p:text/>
    <p:extLst>
      <p:ext uri="{C676402C-5697-4E1C-873F-D02D1690AC5C}">
        <p15:threadingInfo xmlns:p15="http://schemas.microsoft.com/office/powerpoint/2012/main" timeZoneBias="-180"/>
      </p:ext>
    </p:extLst>
  </p:cm>
</p:cmLst>
</file>

<file path=ppt/media/image1.jp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9ECB5-79A3-4A58-8A05-0B2EB6F47DD7}" type="datetimeFigureOut">
              <a:rPr lang="ru-RU" smtClean="0"/>
              <a:t>22.09.2022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6245B-A1F5-42BB-BF0D-102D709F28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005004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9ECB5-79A3-4A58-8A05-0B2EB6F47DD7}" type="datetimeFigureOut">
              <a:rPr lang="ru-RU" smtClean="0"/>
              <a:t>22.09.2022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6245B-A1F5-42BB-BF0D-102D709F28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32235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9ECB5-79A3-4A58-8A05-0B2EB6F47DD7}" type="datetimeFigureOut">
              <a:rPr lang="ru-RU" smtClean="0"/>
              <a:t>22.09.2022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6245B-A1F5-42BB-BF0D-102D709F28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34160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9ECB5-79A3-4A58-8A05-0B2EB6F47DD7}" type="datetimeFigureOut">
              <a:rPr lang="ru-RU" smtClean="0"/>
              <a:t>22.09.2022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6245B-A1F5-42BB-BF0D-102D709F28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076475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9ECB5-79A3-4A58-8A05-0B2EB6F47DD7}" type="datetimeFigureOut">
              <a:rPr lang="ru-RU" smtClean="0"/>
              <a:t>22.09.2022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6245B-A1F5-42BB-BF0D-102D709F28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2493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9ECB5-79A3-4A58-8A05-0B2EB6F47DD7}" type="datetimeFigureOut">
              <a:rPr lang="ru-RU" smtClean="0"/>
              <a:t>22.09.2022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6245B-A1F5-42BB-BF0D-102D709F28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362529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9ECB5-79A3-4A58-8A05-0B2EB6F47DD7}" type="datetimeFigureOut">
              <a:rPr lang="ru-RU" smtClean="0"/>
              <a:t>22.09.2022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6245B-A1F5-42BB-BF0D-102D709F28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76663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9ECB5-79A3-4A58-8A05-0B2EB6F47DD7}" type="datetimeFigureOut">
              <a:rPr lang="ru-RU" smtClean="0"/>
              <a:t>22.09.2022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6245B-A1F5-42BB-BF0D-102D709F28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11634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9ECB5-79A3-4A58-8A05-0B2EB6F47DD7}" type="datetimeFigureOut">
              <a:rPr lang="ru-RU" smtClean="0"/>
              <a:t>22.09.2022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6245B-A1F5-42BB-BF0D-102D709F28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85385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9ECB5-79A3-4A58-8A05-0B2EB6F47DD7}" type="datetimeFigureOut">
              <a:rPr lang="ru-RU" smtClean="0"/>
              <a:t>22.09.2022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6245B-A1F5-42BB-BF0D-102D709F28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938746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9ECB5-79A3-4A58-8A05-0B2EB6F47DD7}" type="datetimeFigureOut">
              <a:rPr lang="ru-RU" smtClean="0"/>
              <a:t>22.09.2022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C6245B-A1F5-42BB-BF0D-102D709F28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6925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49ECB5-79A3-4A58-8A05-0B2EB6F47DD7}" type="datetimeFigureOut">
              <a:rPr lang="ru-RU" smtClean="0"/>
              <a:t>22.09.2022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C6245B-A1F5-42BB-BF0D-102D709F28A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8497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 b="-5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200416"/>
            <a:ext cx="12192000" cy="1465546"/>
          </a:xfrm>
        </p:spPr>
        <p:txBody>
          <a:bodyPr>
            <a:normAutofit/>
          </a:bodyPr>
          <a:lstStyle/>
          <a:p>
            <a:r>
              <a:rPr lang="en-US" sz="9600" b="1" dirty="0" err="1" smtClean="0">
                <a:solidFill>
                  <a:schemeClr val="bg1">
                    <a:lumMod val="95000"/>
                  </a:schemeClr>
                </a:solidFill>
              </a:rPr>
              <a:t>ShapeShifter</a:t>
            </a:r>
            <a:endParaRPr lang="ru-RU" sz="96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0" y="1665962"/>
            <a:ext cx="12192000" cy="1265127"/>
          </a:xfrm>
        </p:spPr>
        <p:txBody>
          <a:bodyPr>
            <a:noAutofit/>
          </a:bodyPr>
          <a:lstStyle/>
          <a:p>
            <a:r>
              <a:rPr lang="ru-RU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Веб-приложение по обработке изображений и выводу ленты по дате</a:t>
            </a:r>
          </a:p>
        </p:txBody>
      </p:sp>
      <p:sp>
        <p:nvSpPr>
          <p:cNvPr id="4" name="Прямоугольник 3"/>
          <p:cNvSpPr/>
          <p:nvPr/>
        </p:nvSpPr>
        <p:spPr>
          <a:xfrm>
            <a:off x="388307" y="3244334"/>
            <a:ext cx="11803693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Руководители: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Тарасов В.С., Клейменов И.В.</a:t>
            </a:r>
          </a:p>
          <a:p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Исполнители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Чердакли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М.Д.                                                                 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maxim.cherdakly@gmail.com</a:t>
            </a:r>
            <a:endParaRPr lang="ru-RU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Четкин Ю.Ю.                                                                   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yulijchetkin4@gmail.com</a:t>
            </a:r>
            <a:endParaRPr lang="ru-RU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Утекалко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Д.А.                                                                  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soider1406@mail.ru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Попков М.М.                                                                  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saymkarjat@gmail.com</a:t>
            </a:r>
            <a:endParaRPr lang="ru-RU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 smtClean="0"/>
          </a:p>
          <a:p>
            <a:endParaRPr lang="ru-RU" dirty="0"/>
          </a:p>
          <a:p>
            <a:endParaRPr lang="ru-RU" dirty="0" smtClean="0"/>
          </a:p>
          <a:p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1393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 b="-5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Страница редактирования изображений</a:t>
            </a:r>
          </a:p>
        </p:txBody>
      </p:sp>
      <p:pic>
        <p:nvPicPr>
          <p:cNvPr id="4" name="Изображение12"/>
          <p:cNvPicPr>
            <a:picLocks noGrp="1"/>
          </p:cNvPicPr>
          <p:nvPr>
            <p:ph idx="1"/>
          </p:nvPr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838200" y="1825625"/>
            <a:ext cx="10515600" cy="4863274"/>
          </a:xfrm>
          <a:prstGeom prst="rect">
            <a:avLst/>
          </a:prstGeom>
          <a:ln>
            <a:noFill/>
            <a:prstDash/>
          </a:ln>
        </p:spPr>
      </p:pic>
    </p:spTree>
    <p:extLst>
      <p:ext uri="{BB962C8B-B14F-4D97-AF65-F5344CB8AC3E}">
        <p14:creationId xmlns:p14="http://schemas.microsoft.com/office/powerpoint/2010/main" val="36028680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 b="-5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Заключение</a:t>
            </a:r>
            <a:endParaRPr lang="ru-RU" b="1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Был </a:t>
            </a:r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проведен анализ предметной области, в результате которого были выявлены преимущества и недостатки найденных аналогов</a:t>
            </a:r>
            <a:endParaRPr lang="ru-RU" sz="3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Разработано веб-приложение </a:t>
            </a:r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для просмотра ленты по дате и редактирования изображений, соответствующее поставленным задачам </a:t>
            </a:r>
            <a:endParaRPr lang="ru-RU" sz="3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Возможно дальнейшее развитие проекта</a:t>
            </a:r>
            <a:endParaRPr lang="ru-RU" sz="3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39250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 b="-5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0" y="200416"/>
            <a:ext cx="12192000" cy="1465546"/>
          </a:xfrm>
        </p:spPr>
        <p:txBody>
          <a:bodyPr>
            <a:normAutofit/>
          </a:bodyPr>
          <a:lstStyle/>
          <a:p>
            <a:r>
              <a:rPr lang="en-US" sz="9600" b="1" dirty="0" err="1" smtClean="0">
                <a:solidFill>
                  <a:schemeClr val="bg1">
                    <a:lumMod val="95000"/>
                  </a:schemeClr>
                </a:solidFill>
              </a:rPr>
              <a:t>ShapeShifter</a:t>
            </a:r>
            <a:endParaRPr lang="ru-RU" sz="96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0" y="1665962"/>
            <a:ext cx="12192000" cy="1265127"/>
          </a:xfrm>
        </p:spPr>
        <p:txBody>
          <a:bodyPr>
            <a:noAutofit/>
          </a:bodyPr>
          <a:lstStyle/>
          <a:p>
            <a:r>
              <a:rPr lang="ru-RU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Веб-приложение по обработке изображений и выводу ленты по дате</a:t>
            </a:r>
          </a:p>
        </p:txBody>
      </p:sp>
      <p:sp>
        <p:nvSpPr>
          <p:cNvPr id="4" name="Прямоугольник 3"/>
          <p:cNvSpPr/>
          <p:nvPr/>
        </p:nvSpPr>
        <p:spPr>
          <a:xfrm>
            <a:off x="388307" y="3244334"/>
            <a:ext cx="11803693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Руководители: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Тарасов В.С., Клейменов И.В.</a:t>
            </a:r>
          </a:p>
          <a:p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Исполнители</a:t>
            </a:r>
            <a:r>
              <a:rPr lang="en-US" sz="2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Чердакли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М.Д.                                                                 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maxim.cherdakly@gmail.com</a:t>
            </a:r>
            <a:endParaRPr lang="ru-RU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Четкин Ю.Ю.                                                                   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yulijchetkin4@gmail.com</a:t>
            </a:r>
            <a:endParaRPr lang="ru-RU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4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Утекалко</a:t>
            </a:r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Д.А.                                                                  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soider1406@mail.ru</a:t>
            </a:r>
            <a:endParaRPr 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Попков М.М.                                                                  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saymkarjat@gmail.com</a:t>
            </a:r>
            <a:endParaRPr lang="ru-RU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ru-RU" dirty="0" smtClean="0"/>
          </a:p>
          <a:p>
            <a:endParaRPr lang="ru-RU" dirty="0"/>
          </a:p>
          <a:p>
            <a:endParaRPr lang="ru-RU" dirty="0" smtClean="0"/>
          </a:p>
          <a:p>
            <a:endParaRPr lang="ru-RU" dirty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46174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 b="-5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Распределение задач в команде</a:t>
            </a:r>
            <a:endParaRPr lang="ru-RU" b="1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293858" y="1677267"/>
            <a:ext cx="601729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Четкин Юлий: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3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Front-end</a:t>
            </a:r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</a:t>
            </a:r>
            <a:endParaRPr lang="ru-RU" sz="36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дизайна проекта</a:t>
            </a:r>
          </a:p>
          <a:p>
            <a:endParaRPr lang="ru-RU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Попков Михаил: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Тестирование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Документация проекта</a:t>
            </a:r>
            <a:endParaRPr lang="ru-RU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18129" y="1690688"/>
            <a:ext cx="597572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Чердакли</a:t>
            </a:r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Максим: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Руководство проектом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3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Back-end</a:t>
            </a:r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</a:t>
            </a:r>
          </a:p>
          <a:p>
            <a:endParaRPr lang="ru-RU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ru-RU" sz="3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Утекалко</a:t>
            </a:r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Дмитрий</a:t>
            </a:r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Создание базы данных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Проработка сценариев пользования</a:t>
            </a:r>
            <a:endParaRPr lang="ru-RU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9434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 b="-5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Выбор темы</a:t>
            </a:r>
            <a:endParaRPr lang="ru-RU" b="1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sz="3600" dirty="0" smtClean="0"/>
              <a:t> </a:t>
            </a:r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Рост интереса к обмену изображениями</a:t>
            </a:r>
          </a:p>
          <a:p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Отсутствие явного монополиста на рынке</a:t>
            </a:r>
          </a:p>
          <a:p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Перспективы проекта </a:t>
            </a:r>
            <a:endParaRPr lang="ru-RU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32" name="Picture 8" descr="https://co-group.ru/upload/news/akcii/9e4bbab2f64d76c5ec1acefe6d433b66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99103" y="3632548"/>
            <a:ext cx="3954598" cy="34075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8281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 b="-5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Постановка задачи</a:t>
            </a:r>
            <a:endParaRPr lang="ru-RU" b="1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825625"/>
            <a:ext cx="6975764" cy="4351338"/>
          </a:xfrm>
        </p:spPr>
        <p:txBody>
          <a:bodyPr>
            <a:normAutofit/>
          </a:bodyPr>
          <a:lstStyle/>
          <a:p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Провести анализ рынка</a:t>
            </a:r>
          </a:p>
          <a:p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Выявить целевую аудиторию</a:t>
            </a:r>
          </a:p>
          <a:p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Разработать архитектуру приложения</a:t>
            </a:r>
          </a:p>
          <a:p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Реализовать </a:t>
            </a:r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Back-end</a:t>
            </a:r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часть </a:t>
            </a:r>
          </a:p>
          <a:p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Реализовать </a:t>
            </a:r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Front</a:t>
            </a:r>
            <a:r>
              <a:rPr lang="en-US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-end</a:t>
            </a:r>
            <a:r>
              <a:rPr lang="ru-RU" sz="3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часть</a:t>
            </a:r>
          </a:p>
        </p:txBody>
      </p:sp>
      <p:pic>
        <p:nvPicPr>
          <p:cNvPr id="2050" name="Picture 2" descr="https://emnenie.com/wp-content/uploads/2019/11/%D1%86%D0%B8%D1%84%D1%80%D1%8B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5150" y="4347556"/>
            <a:ext cx="4386850" cy="2510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27297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 b="-5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Анализ предметной области</a:t>
            </a:r>
            <a:endParaRPr lang="ru-RU" b="1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Объект 4"/>
          <p:cNvSpPr>
            <a:spLocks noGrp="1"/>
          </p:cNvSpPr>
          <p:nvPr>
            <p:ph idx="1"/>
          </p:nvPr>
        </p:nvSpPr>
        <p:spPr>
          <a:xfrm>
            <a:off x="838199" y="1825624"/>
            <a:ext cx="5124190" cy="3301548"/>
          </a:xfrm>
        </p:spPr>
        <p:txBody>
          <a:bodyPr>
            <a:normAutofit fontScale="250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n-US" sz="144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Fotor</a:t>
            </a:r>
            <a:r>
              <a:rPr lang="en-US" sz="144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en-US" sz="8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  <a:r>
              <a:rPr lang="ru-RU" sz="8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Возможность создавать коллажи из шаблонов</a:t>
            </a:r>
            <a:endParaRPr lang="en-US" sz="8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sz="8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+</a:t>
            </a:r>
            <a:r>
              <a:rPr lang="ru-RU" sz="8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Многофункциональный редактор фотографий</a:t>
            </a:r>
            <a:endParaRPr lang="en-US" sz="8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sz="8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ru-RU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</a:t>
            </a:r>
            <a:r>
              <a:rPr lang="ru-RU" sz="8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ольшое количество рекламных баннеров</a:t>
            </a:r>
            <a:endParaRPr lang="en-US" sz="8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20000"/>
              </a:lnSpc>
              <a:buNone/>
            </a:pPr>
            <a:r>
              <a:rPr lang="en-US" sz="8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ru-RU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</a:t>
            </a:r>
            <a:r>
              <a:rPr lang="ru-RU" sz="8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елкий и неудобный интерфейс</a:t>
            </a:r>
            <a:endParaRPr lang="en-US" sz="8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endParaRPr lang="ru-RU" dirty="0"/>
          </a:p>
        </p:txBody>
      </p:sp>
      <p:pic>
        <p:nvPicPr>
          <p:cNvPr id="3074" name="Picture 2" descr="https://cdn.windowsreport.com/wp-content/uploads/2017/12/FOTOR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1325" y="5127172"/>
            <a:ext cx="2115419" cy="1246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s://artbreeder.b-cdn.net/static/landing_page/link-share-previews/facebook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48351" y="5127172"/>
            <a:ext cx="2967996" cy="15532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Объект 4"/>
          <p:cNvSpPr txBox="1">
            <a:spLocks/>
          </p:cNvSpPr>
          <p:nvPr/>
        </p:nvSpPr>
        <p:spPr>
          <a:xfrm>
            <a:off x="5962389" y="1825624"/>
            <a:ext cx="5124190" cy="3301548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None/>
            </a:pPr>
            <a:r>
              <a:rPr lang="ru-RU" sz="5800" b="1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Artbreeder</a:t>
            </a:r>
            <a:r>
              <a:rPr lang="ru-RU" sz="5800" b="1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ru-RU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+ Редактирование изображений реализовано по большому количеству критериев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ru-RU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+ Возможность генерации изображений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ru-RU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+ Простой и понятный интерфейс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ru-RU" sz="32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Отсутствие русскоязычной версии сайта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323768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 b="-5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Анализ средств реализации</a:t>
            </a:r>
            <a:endParaRPr lang="ru-RU" b="1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Объект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18725923"/>
              </p:ext>
            </p:extLst>
          </p:nvPr>
        </p:nvGraphicFramePr>
        <p:xfrm>
          <a:off x="838200" y="2185692"/>
          <a:ext cx="10515600" cy="405562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200">
                  <a:extLst>
                    <a:ext uri="{9D8B030D-6E8A-4147-A177-3AD203B41FA5}">
                      <a16:colId xmlns:a16="http://schemas.microsoft.com/office/drawing/2014/main" val="3553772705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3774830466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142615286"/>
                    </a:ext>
                  </a:extLst>
                </a:gridCol>
              </a:tblGrid>
              <a:tr h="1769626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3600" dirty="0" smtClean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Back</a:t>
                      </a:r>
                      <a:r>
                        <a:rPr lang="ru-RU" sz="3600" dirty="0" smtClean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r>
                        <a:rPr lang="en-US" sz="3600" dirty="0" smtClean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end</a:t>
                      </a:r>
                      <a:endParaRPr lang="ru-RU" sz="3600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rgbClr val="6C757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ru-RU" sz="360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36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Front</a:t>
                      </a:r>
                      <a:r>
                        <a:rPr lang="ru-RU" sz="36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</a:t>
                      </a:r>
                      <a:r>
                        <a:rPr lang="en-US" sz="36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end</a:t>
                      </a:r>
                      <a:endParaRPr lang="ru-RU" sz="3600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lang="ru-RU" sz="3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rgbClr val="6C757D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lnSpc>
                          <a:spcPct val="100000"/>
                        </a:lnSpc>
                      </a:pPr>
                      <a:r>
                        <a:rPr lang="ru-RU" sz="36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СУБД</a:t>
                      </a:r>
                      <a:endParaRPr lang="ru-RU" sz="3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rgbClr val="6C757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0729587"/>
                  </a:ext>
                </a:extLst>
              </a:tr>
              <a:tr h="1152114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3600" b="1" dirty="0" smtClean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Java </a:t>
                      </a:r>
                      <a:endParaRPr lang="ru-RU" sz="3600" b="1" dirty="0" smtClean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3600" b="1" dirty="0" smtClean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(Spring Framework)</a:t>
                      </a:r>
                      <a:endParaRPr lang="ru-RU" sz="3600" b="1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rgbClr val="0D6EF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endParaRPr lang="ru-RU" sz="3600" b="1" dirty="0" smtClean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3600" b="1" dirty="0" smtClean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HTML5</a:t>
                      </a:r>
                      <a:endParaRPr lang="ru-RU" sz="3600" b="1" dirty="0" smtClean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3600" b="1" dirty="0" smtClean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CSS</a:t>
                      </a:r>
                      <a:endParaRPr lang="ru-RU" sz="3600" b="1" dirty="0" smtClean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0000"/>
                        </a:lnSpc>
                      </a:pPr>
                      <a:endParaRPr lang="ru-RU" sz="3600" b="1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rgbClr val="0D6EFD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3600" b="1" dirty="0" smtClean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MySQL</a:t>
                      </a:r>
                      <a:r>
                        <a:rPr lang="en-US" sz="3600" dirty="0" smtClean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endParaRPr lang="ru-RU" sz="36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solidFill>
                      <a:srgbClr val="0D6EF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913020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929897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 b="-5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Диаграмма использования</a:t>
            </a:r>
            <a:endParaRPr lang="ru-RU" b="1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905" y="1570788"/>
            <a:ext cx="10058400" cy="5138547"/>
          </a:xfrm>
        </p:spPr>
      </p:pic>
    </p:spTree>
    <p:extLst>
      <p:ext uri="{BB962C8B-B14F-4D97-AF65-F5344CB8AC3E}">
        <p14:creationId xmlns:p14="http://schemas.microsoft.com/office/powerpoint/2010/main" val="36259897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 b="-5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Главная страница</a:t>
            </a:r>
            <a:endParaRPr lang="ru-RU" b="1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Изображение6"/>
          <p:cNvPicPr>
            <a:picLocks noGrp="1"/>
          </p:cNvPicPr>
          <p:nvPr>
            <p:ph idx="1"/>
          </p:nvPr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838200" y="1841326"/>
            <a:ext cx="10515600" cy="4697260"/>
          </a:xfrm>
          <a:prstGeom prst="rect">
            <a:avLst/>
          </a:prstGeom>
          <a:ln>
            <a:noFill/>
            <a:prstDash/>
          </a:ln>
        </p:spPr>
      </p:pic>
    </p:spTree>
    <p:extLst>
      <p:ext uri="{BB962C8B-B14F-4D97-AF65-F5344CB8AC3E}">
        <p14:creationId xmlns:p14="http://schemas.microsoft.com/office/powerpoint/2010/main" val="1170076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 b="-5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Страница просмотра ленты</a:t>
            </a:r>
          </a:p>
        </p:txBody>
      </p:sp>
      <p:pic>
        <p:nvPicPr>
          <p:cNvPr id="4" name="Изображение11"/>
          <p:cNvPicPr>
            <a:picLocks noGrp="1"/>
          </p:cNvPicPr>
          <p:nvPr>
            <p:ph idx="1"/>
          </p:nvPr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838200" y="1825625"/>
            <a:ext cx="10515600" cy="4825696"/>
          </a:xfrm>
          <a:prstGeom prst="rect">
            <a:avLst/>
          </a:prstGeom>
          <a:ln>
            <a:noFill/>
            <a:prstDash/>
          </a:ln>
        </p:spPr>
      </p:pic>
    </p:spTree>
    <p:extLst>
      <p:ext uri="{BB962C8B-B14F-4D97-AF65-F5344CB8AC3E}">
        <p14:creationId xmlns:p14="http://schemas.microsoft.com/office/powerpoint/2010/main" val="48379967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215</TotalTime>
  <Words>252</Words>
  <Application>Microsoft Office PowerPoint</Application>
  <PresentationFormat>Широкоэкранный</PresentationFormat>
  <Paragraphs>85</Paragraphs>
  <Slides>12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Times New Roman</vt:lpstr>
      <vt:lpstr>Тема Office</vt:lpstr>
      <vt:lpstr>ShapeShifter</vt:lpstr>
      <vt:lpstr>Распределение задач в команде</vt:lpstr>
      <vt:lpstr>Выбор темы</vt:lpstr>
      <vt:lpstr>Постановка задачи</vt:lpstr>
      <vt:lpstr>Анализ предметной области</vt:lpstr>
      <vt:lpstr>Анализ средств реализации</vt:lpstr>
      <vt:lpstr>Диаграмма использования</vt:lpstr>
      <vt:lpstr>Главная страница</vt:lpstr>
      <vt:lpstr>Страница просмотра ленты</vt:lpstr>
      <vt:lpstr>Страница редактирования изображений</vt:lpstr>
      <vt:lpstr>Заключение</vt:lpstr>
      <vt:lpstr>ShapeShifter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Shapeshifter</dc:title>
  <dc:creator>Юлий Чёткин</dc:creator>
  <cp:lastModifiedBy>Юлий Чёткин</cp:lastModifiedBy>
  <cp:revision>22</cp:revision>
  <dcterms:created xsi:type="dcterms:W3CDTF">2022-09-22T17:38:14Z</dcterms:created>
  <dcterms:modified xsi:type="dcterms:W3CDTF">2022-09-22T21:14:08Z</dcterms:modified>
</cp:coreProperties>
</file>

<file path=docProps/thumbnail.jpeg>
</file>